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231"/>
  </p:normalViewPr>
  <p:slideViewPr>
    <p:cSldViewPr snapToGrid="0" snapToObjects="1">
      <p:cViewPr varScale="1">
        <p:scale>
          <a:sx n="81" d="100"/>
          <a:sy n="8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748B0B-E3A4-BF48-BCC1-FAD7E5911AAE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980E66-2A44-0F4E-BD57-5D6FED6BB660}">
      <dgm:prSet phldrT="[Text]"/>
      <dgm:spPr/>
      <dgm:t>
        <a:bodyPr/>
        <a:lstStyle/>
        <a:p>
          <a:r>
            <a:rPr lang="en-US" dirty="0"/>
            <a:t>Substantive Law</a:t>
          </a:r>
        </a:p>
      </dgm:t>
    </dgm:pt>
    <dgm:pt modelId="{85E3FC3C-7DF1-3146-8969-B9099A83B2DE}" type="parTrans" cxnId="{A524F348-B946-0246-A36B-19D6F529E480}">
      <dgm:prSet/>
      <dgm:spPr/>
      <dgm:t>
        <a:bodyPr/>
        <a:lstStyle/>
        <a:p>
          <a:endParaRPr lang="en-US"/>
        </a:p>
      </dgm:t>
    </dgm:pt>
    <dgm:pt modelId="{0C89BC1F-01B4-F746-B1D7-DF5CCE88A8AC}" type="sibTrans" cxnId="{A524F348-B946-0246-A36B-19D6F529E480}">
      <dgm:prSet/>
      <dgm:spPr/>
      <dgm:t>
        <a:bodyPr/>
        <a:lstStyle/>
        <a:p>
          <a:endParaRPr lang="en-US"/>
        </a:p>
      </dgm:t>
    </dgm:pt>
    <dgm:pt modelId="{2A915BD0-9E4C-FC4C-B3FB-6C125CBF108D}">
      <dgm:prSet phldrT="[Text]"/>
      <dgm:spPr/>
      <dgm:t>
        <a:bodyPr/>
        <a:lstStyle/>
        <a:p>
          <a:r>
            <a:rPr lang="en-US" dirty="0"/>
            <a:t>Private(Civil) Law</a:t>
          </a:r>
        </a:p>
      </dgm:t>
    </dgm:pt>
    <dgm:pt modelId="{515C3C67-63AA-B94A-9D1E-756455F9BE61}" type="parTrans" cxnId="{0B81692A-8A9D-D84E-B8AC-40F61598CF88}">
      <dgm:prSet/>
      <dgm:spPr/>
      <dgm:t>
        <a:bodyPr/>
        <a:lstStyle/>
        <a:p>
          <a:endParaRPr lang="en-US"/>
        </a:p>
      </dgm:t>
    </dgm:pt>
    <dgm:pt modelId="{15FA9574-6BFE-B341-8D06-849B6F2BACDA}" type="sibTrans" cxnId="{0B81692A-8A9D-D84E-B8AC-40F61598CF88}">
      <dgm:prSet/>
      <dgm:spPr/>
      <dgm:t>
        <a:bodyPr/>
        <a:lstStyle/>
        <a:p>
          <a:endParaRPr lang="en-US"/>
        </a:p>
      </dgm:t>
    </dgm:pt>
    <dgm:pt modelId="{F7AB8227-913D-D749-ABE1-9450375F4097}">
      <dgm:prSet phldrT="[Text]"/>
      <dgm:spPr/>
      <dgm:t>
        <a:bodyPr/>
        <a:lstStyle/>
        <a:p>
          <a:r>
            <a:rPr lang="en-US" dirty="0"/>
            <a:t>Tort Law	</a:t>
          </a:r>
        </a:p>
      </dgm:t>
    </dgm:pt>
    <dgm:pt modelId="{063C6F3D-A117-A144-AB9B-5DE75D37C338}" type="parTrans" cxnId="{726495FC-6149-DA45-BB8A-93072A89A8A8}">
      <dgm:prSet/>
      <dgm:spPr/>
      <dgm:t>
        <a:bodyPr/>
        <a:lstStyle/>
        <a:p>
          <a:endParaRPr lang="en-US"/>
        </a:p>
      </dgm:t>
    </dgm:pt>
    <dgm:pt modelId="{2200B05A-E443-1E46-B599-3395692D1594}" type="sibTrans" cxnId="{726495FC-6149-DA45-BB8A-93072A89A8A8}">
      <dgm:prSet/>
      <dgm:spPr/>
      <dgm:t>
        <a:bodyPr/>
        <a:lstStyle/>
        <a:p>
          <a:endParaRPr lang="en-US"/>
        </a:p>
      </dgm:t>
    </dgm:pt>
    <dgm:pt modelId="{EFAA11F2-C009-EC47-BE21-7CC985D899BC}">
      <dgm:prSet phldrT="[Text]"/>
      <dgm:spPr/>
      <dgm:t>
        <a:bodyPr/>
        <a:lstStyle/>
        <a:p>
          <a:r>
            <a:rPr lang="en-US" dirty="0"/>
            <a:t>Family Law</a:t>
          </a:r>
        </a:p>
      </dgm:t>
    </dgm:pt>
    <dgm:pt modelId="{B2E6CAC5-490A-6046-BD9C-1EDB6FDCB813}" type="parTrans" cxnId="{02432EEC-FFC7-8D40-B5FC-4577E2062619}">
      <dgm:prSet/>
      <dgm:spPr/>
      <dgm:t>
        <a:bodyPr/>
        <a:lstStyle/>
        <a:p>
          <a:endParaRPr lang="en-US"/>
        </a:p>
      </dgm:t>
    </dgm:pt>
    <dgm:pt modelId="{162837C8-47BA-DD42-80E0-DEA3A1B47476}" type="sibTrans" cxnId="{02432EEC-FFC7-8D40-B5FC-4577E2062619}">
      <dgm:prSet/>
      <dgm:spPr/>
      <dgm:t>
        <a:bodyPr/>
        <a:lstStyle/>
        <a:p>
          <a:endParaRPr lang="en-US"/>
        </a:p>
      </dgm:t>
    </dgm:pt>
    <dgm:pt modelId="{80A19D14-6908-1B44-999F-BC61895F2455}">
      <dgm:prSet phldrT="[Text]"/>
      <dgm:spPr/>
      <dgm:t>
        <a:bodyPr/>
        <a:lstStyle/>
        <a:p>
          <a:r>
            <a:rPr lang="en-US" dirty="0"/>
            <a:t>Public Law</a:t>
          </a:r>
        </a:p>
      </dgm:t>
    </dgm:pt>
    <dgm:pt modelId="{0127F725-FDEF-4440-9ABF-4E710CDBFE4A}" type="parTrans" cxnId="{08358549-7D23-B24A-8FEE-5032BDB9737F}">
      <dgm:prSet/>
      <dgm:spPr/>
      <dgm:t>
        <a:bodyPr/>
        <a:lstStyle/>
        <a:p>
          <a:endParaRPr lang="en-US"/>
        </a:p>
      </dgm:t>
    </dgm:pt>
    <dgm:pt modelId="{3F150A27-CF8E-3A4B-AE74-5F02249F1BB4}" type="sibTrans" cxnId="{08358549-7D23-B24A-8FEE-5032BDB9737F}">
      <dgm:prSet/>
      <dgm:spPr/>
      <dgm:t>
        <a:bodyPr/>
        <a:lstStyle/>
        <a:p>
          <a:endParaRPr lang="en-US"/>
        </a:p>
      </dgm:t>
    </dgm:pt>
    <dgm:pt modelId="{83874C54-2E39-4B41-8ACF-22E5EBC5E6BE}">
      <dgm:prSet phldrT="[Text]"/>
      <dgm:spPr/>
      <dgm:t>
        <a:bodyPr/>
        <a:lstStyle/>
        <a:p>
          <a:r>
            <a:rPr lang="en-US" dirty="0"/>
            <a:t>Criminal Law</a:t>
          </a:r>
        </a:p>
      </dgm:t>
    </dgm:pt>
    <dgm:pt modelId="{0E99A2C6-2DE0-DE4C-87F0-3D7B546E1FCB}" type="parTrans" cxnId="{D4E83EBB-D1A2-9D40-B99A-62BBF94393F8}">
      <dgm:prSet/>
      <dgm:spPr/>
      <dgm:t>
        <a:bodyPr/>
        <a:lstStyle/>
        <a:p>
          <a:endParaRPr lang="en-US"/>
        </a:p>
      </dgm:t>
    </dgm:pt>
    <dgm:pt modelId="{C945B43F-2C15-FC47-8AC6-23AB3E3C9FD2}" type="sibTrans" cxnId="{D4E83EBB-D1A2-9D40-B99A-62BBF94393F8}">
      <dgm:prSet/>
      <dgm:spPr/>
      <dgm:t>
        <a:bodyPr/>
        <a:lstStyle/>
        <a:p>
          <a:endParaRPr lang="en-US"/>
        </a:p>
      </dgm:t>
    </dgm:pt>
    <dgm:pt modelId="{18B6B865-68D7-B045-948D-8316233814C9}" type="pres">
      <dgm:prSet presAssocID="{78748B0B-E3A4-BF48-BCC1-FAD7E5911AA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392BFA-0EC5-6C4E-88A2-13B428CE4451}" type="pres">
      <dgm:prSet presAssocID="{BD980E66-2A44-0F4E-BD57-5D6FED6BB660}" presName="hierRoot1" presStyleCnt="0"/>
      <dgm:spPr/>
    </dgm:pt>
    <dgm:pt modelId="{E79C9A87-C489-974D-BF56-5F7EDA381D0F}" type="pres">
      <dgm:prSet presAssocID="{BD980E66-2A44-0F4E-BD57-5D6FED6BB660}" presName="composite" presStyleCnt="0"/>
      <dgm:spPr/>
    </dgm:pt>
    <dgm:pt modelId="{1E36A8C7-A3B8-BD46-BAFA-29B2D15EC3C8}" type="pres">
      <dgm:prSet presAssocID="{BD980E66-2A44-0F4E-BD57-5D6FED6BB660}" presName="background" presStyleLbl="node0" presStyleIdx="0" presStyleCnt="1"/>
      <dgm:spPr/>
    </dgm:pt>
    <dgm:pt modelId="{97048CD3-F52A-D646-B990-1DF91745E5C5}" type="pres">
      <dgm:prSet presAssocID="{BD980E66-2A44-0F4E-BD57-5D6FED6BB660}" presName="text" presStyleLbl="fgAcc0" presStyleIdx="0" presStyleCnt="1">
        <dgm:presLayoutVars>
          <dgm:chPref val="3"/>
        </dgm:presLayoutVars>
      </dgm:prSet>
      <dgm:spPr/>
    </dgm:pt>
    <dgm:pt modelId="{8C0783E7-3C8E-B144-BD62-A44CB3186EF2}" type="pres">
      <dgm:prSet presAssocID="{BD980E66-2A44-0F4E-BD57-5D6FED6BB660}" presName="hierChild2" presStyleCnt="0"/>
      <dgm:spPr/>
    </dgm:pt>
    <dgm:pt modelId="{FB6DAB64-AE33-264A-BC4C-1350BB042C86}" type="pres">
      <dgm:prSet presAssocID="{515C3C67-63AA-B94A-9D1E-756455F9BE61}" presName="Name10" presStyleLbl="parChTrans1D2" presStyleIdx="0" presStyleCnt="2"/>
      <dgm:spPr/>
    </dgm:pt>
    <dgm:pt modelId="{49C7A3A2-2316-A448-BBD3-E10E27961500}" type="pres">
      <dgm:prSet presAssocID="{2A915BD0-9E4C-FC4C-B3FB-6C125CBF108D}" presName="hierRoot2" presStyleCnt="0"/>
      <dgm:spPr/>
    </dgm:pt>
    <dgm:pt modelId="{237D9D24-1BA5-834B-83CE-200657B0CEA3}" type="pres">
      <dgm:prSet presAssocID="{2A915BD0-9E4C-FC4C-B3FB-6C125CBF108D}" presName="composite2" presStyleCnt="0"/>
      <dgm:spPr/>
    </dgm:pt>
    <dgm:pt modelId="{FD04C976-AA66-A34A-AB58-7DD3E21D0770}" type="pres">
      <dgm:prSet presAssocID="{2A915BD0-9E4C-FC4C-B3FB-6C125CBF108D}" presName="background2" presStyleLbl="node2" presStyleIdx="0" presStyleCnt="2"/>
      <dgm:spPr/>
    </dgm:pt>
    <dgm:pt modelId="{C73B33E7-D5DB-8E43-8AC8-3E47AB6BB1D6}" type="pres">
      <dgm:prSet presAssocID="{2A915BD0-9E4C-FC4C-B3FB-6C125CBF108D}" presName="text2" presStyleLbl="fgAcc2" presStyleIdx="0" presStyleCnt="2">
        <dgm:presLayoutVars>
          <dgm:chPref val="3"/>
        </dgm:presLayoutVars>
      </dgm:prSet>
      <dgm:spPr/>
    </dgm:pt>
    <dgm:pt modelId="{CB9C86BD-259C-3F47-8C07-14B2A2241426}" type="pres">
      <dgm:prSet presAssocID="{2A915BD0-9E4C-FC4C-B3FB-6C125CBF108D}" presName="hierChild3" presStyleCnt="0"/>
      <dgm:spPr/>
    </dgm:pt>
    <dgm:pt modelId="{08F4278C-1F61-1C41-A02C-E3DE8E0EF62D}" type="pres">
      <dgm:prSet presAssocID="{063C6F3D-A117-A144-AB9B-5DE75D37C338}" presName="Name17" presStyleLbl="parChTrans1D3" presStyleIdx="0" presStyleCnt="3"/>
      <dgm:spPr/>
    </dgm:pt>
    <dgm:pt modelId="{E44D718B-6134-604E-B0E5-74BB71FC6D86}" type="pres">
      <dgm:prSet presAssocID="{F7AB8227-913D-D749-ABE1-9450375F4097}" presName="hierRoot3" presStyleCnt="0"/>
      <dgm:spPr/>
    </dgm:pt>
    <dgm:pt modelId="{4E76775F-D44D-AD4C-A79D-2CB09CD2BC69}" type="pres">
      <dgm:prSet presAssocID="{F7AB8227-913D-D749-ABE1-9450375F4097}" presName="composite3" presStyleCnt="0"/>
      <dgm:spPr/>
    </dgm:pt>
    <dgm:pt modelId="{1BA57B6B-6816-DD44-A847-481FB050F788}" type="pres">
      <dgm:prSet presAssocID="{F7AB8227-913D-D749-ABE1-9450375F4097}" presName="background3" presStyleLbl="node3" presStyleIdx="0" presStyleCnt="3"/>
      <dgm:spPr/>
    </dgm:pt>
    <dgm:pt modelId="{14FFD50D-6891-5B4F-B18C-25E2DADC53F5}" type="pres">
      <dgm:prSet presAssocID="{F7AB8227-913D-D749-ABE1-9450375F4097}" presName="text3" presStyleLbl="fgAcc3" presStyleIdx="0" presStyleCnt="3">
        <dgm:presLayoutVars>
          <dgm:chPref val="3"/>
        </dgm:presLayoutVars>
      </dgm:prSet>
      <dgm:spPr/>
    </dgm:pt>
    <dgm:pt modelId="{83FF3EEB-B04C-6D4D-AB84-2609BC6D25D1}" type="pres">
      <dgm:prSet presAssocID="{F7AB8227-913D-D749-ABE1-9450375F4097}" presName="hierChild4" presStyleCnt="0"/>
      <dgm:spPr/>
    </dgm:pt>
    <dgm:pt modelId="{E527F103-6CB1-B74A-95B9-CE3770F75435}" type="pres">
      <dgm:prSet presAssocID="{B2E6CAC5-490A-6046-BD9C-1EDB6FDCB813}" presName="Name17" presStyleLbl="parChTrans1D3" presStyleIdx="1" presStyleCnt="3"/>
      <dgm:spPr/>
    </dgm:pt>
    <dgm:pt modelId="{A5C4901D-95AC-0641-9CFC-10F054CC6E47}" type="pres">
      <dgm:prSet presAssocID="{EFAA11F2-C009-EC47-BE21-7CC985D899BC}" presName="hierRoot3" presStyleCnt="0"/>
      <dgm:spPr/>
    </dgm:pt>
    <dgm:pt modelId="{A2EDAE43-ACAC-384D-9B57-3C69AC30F3B5}" type="pres">
      <dgm:prSet presAssocID="{EFAA11F2-C009-EC47-BE21-7CC985D899BC}" presName="composite3" presStyleCnt="0"/>
      <dgm:spPr/>
    </dgm:pt>
    <dgm:pt modelId="{20CF2C07-C25B-1646-805D-212F943850FC}" type="pres">
      <dgm:prSet presAssocID="{EFAA11F2-C009-EC47-BE21-7CC985D899BC}" presName="background3" presStyleLbl="node3" presStyleIdx="1" presStyleCnt="3"/>
      <dgm:spPr/>
    </dgm:pt>
    <dgm:pt modelId="{0C1F6D1B-B90B-0E4E-A392-34FCCB78151E}" type="pres">
      <dgm:prSet presAssocID="{EFAA11F2-C009-EC47-BE21-7CC985D899BC}" presName="text3" presStyleLbl="fgAcc3" presStyleIdx="1" presStyleCnt="3">
        <dgm:presLayoutVars>
          <dgm:chPref val="3"/>
        </dgm:presLayoutVars>
      </dgm:prSet>
      <dgm:spPr/>
    </dgm:pt>
    <dgm:pt modelId="{E96D8542-E32C-0B47-8248-FC53F8300020}" type="pres">
      <dgm:prSet presAssocID="{EFAA11F2-C009-EC47-BE21-7CC985D899BC}" presName="hierChild4" presStyleCnt="0"/>
      <dgm:spPr/>
    </dgm:pt>
    <dgm:pt modelId="{53985528-2F95-9A4F-8B71-E01391CCE57C}" type="pres">
      <dgm:prSet presAssocID="{0127F725-FDEF-4440-9ABF-4E710CDBFE4A}" presName="Name10" presStyleLbl="parChTrans1D2" presStyleIdx="1" presStyleCnt="2"/>
      <dgm:spPr/>
    </dgm:pt>
    <dgm:pt modelId="{6CF1C024-E0CC-7848-A0BC-FC80AE8D69C6}" type="pres">
      <dgm:prSet presAssocID="{80A19D14-6908-1B44-999F-BC61895F2455}" presName="hierRoot2" presStyleCnt="0"/>
      <dgm:spPr/>
    </dgm:pt>
    <dgm:pt modelId="{990764BC-3418-F643-BB6B-AF8FBC525E36}" type="pres">
      <dgm:prSet presAssocID="{80A19D14-6908-1B44-999F-BC61895F2455}" presName="composite2" presStyleCnt="0"/>
      <dgm:spPr/>
    </dgm:pt>
    <dgm:pt modelId="{BFC73B6F-AFF3-8E49-A0BA-CC4750B76B28}" type="pres">
      <dgm:prSet presAssocID="{80A19D14-6908-1B44-999F-BC61895F2455}" presName="background2" presStyleLbl="node2" presStyleIdx="1" presStyleCnt="2"/>
      <dgm:spPr/>
    </dgm:pt>
    <dgm:pt modelId="{5AB4FDF5-44C3-3B4A-8FFC-6F5392BF08A1}" type="pres">
      <dgm:prSet presAssocID="{80A19D14-6908-1B44-999F-BC61895F2455}" presName="text2" presStyleLbl="fgAcc2" presStyleIdx="1" presStyleCnt="2">
        <dgm:presLayoutVars>
          <dgm:chPref val="3"/>
        </dgm:presLayoutVars>
      </dgm:prSet>
      <dgm:spPr/>
    </dgm:pt>
    <dgm:pt modelId="{769CEBD7-F88F-2845-8D36-024AF6358C97}" type="pres">
      <dgm:prSet presAssocID="{80A19D14-6908-1B44-999F-BC61895F2455}" presName="hierChild3" presStyleCnt="0"/>
      <dgm:spPr/>
    </dgm:pt>
    <dgm:pt modelId="{1558F495-985C-DA4F-A7B0-1652018D6DC7}" type="pres">
      <dgm:prSet presAssocID="{0E99A2C6-2DE0-DE4C-87F0-3D7B546E1FCB}" presName="Name17" presStyleLbl="parChTrans1D3" presStyleIdx="2" presStyleCnt="3"/>
      <dgm:spPr/>
    </dgm:pt>
    <dgm:pt modelId="{192C5068-A51D-0146-A400-36B3563ABBD8}" type="pres">
      <dgm:prSet presAssocID="{83874C54-2E39-4B41-8ACF-22E5EBC5E6BE}" presName="hierRoot3" presStyleCnt="0"/>
      <dgm:spPr/>
    </dgm:pt>
    <dgm:pt modelId="{D2D6B3D6-B16F-1D4B-BEB7-76D0C0CEEE69}" type="pres">
      <dgm:prSet presAssocID="{83874C54-2E39-4B41-8ACF-22E5EBC5E6BE}" presName="composite3" presStyleCnt="0"/>
      <dgm:spPr/>
    </dgm:pt>
    <dgm:pt modelId="{44CD8545-DB6F-A041-96E2-6509BD5BEFFE}" type="pres">
      <dgm:prSet presAssocID="{83874C54-2E39-4B41-8ACF-22E5EBC5E6BE}" presName="background3" presStyleLbl="node3" presStyleIdx="2" presStyleCnt="3"/>
      <dgm:spPr/>
    </dgm:pt>
    <dgm:pt modelId="{90DA9345-0D8B-3E4E-8F31-2D295EFA4B01}" type="pres">
      <dgm:prSet presAssocID="{83874C54-2E39-4B41-8ACF-22E5EBC5E6BE}" presName="text3" presStyleLbl="fgAcc3" presStyleIdx="2" presStyleCnt="3">
        <dgm:presLayoutVars>
          <dgm:chPref val="3"/>
        </dgm:presLayoutVars>
      </dgm:prSet>
      <dgm:spPr/>
    </dgm:pt>
    <dgm:pt modelId="{2B8710B0-DB7D-BA4A-AED7-236A90804BB9}" type="pres">
      <dgm:prSet presAssocID="{83874C54-2E39-4B41-8ACF-22E5EBC5E6BE}" presName="hierChild4" presStyleCnt="0"/>
      <dgm:spPr/>
    </dgm:pt>
  </dgm:ptLst>
  <dgm:cxnLst>
    <dgm:cxn modelId="{0B81692A-8A9D-D84E-B8AC-40F61598CF88}" srcId="{BD980E66-2A44-0F4E-BD57-5D6FED6BB660}" destId="{2A915BD0-9E4C-FC4C-B3FB-6C125CBF108D}" srcOrd="0" destOrd="0" parTransId="{515C3C67-63AA-B94A-9D1E-756455F9BE61}" sibTransId="{15FA9574-6BFE-B341-8D06-849B6F2BACDA}"/>
    <dgm:cxn modelId="{A524F348-B946-0246-A36B-19D6F529E480}" srcId="{78748B0B-E3A4-BF48-BCC1-FAD7E5911AAE}" destId="{BD980E66-2A44-0F4E-BD57-5D6FED6BB660}" srcOrd="0" destOrd="0" parTransId="{85E3FC3C-7DF1-3146-8969-B9099A83B2DE}" sibTransId="{0C89BC1F-01B4-F746-B1D7-DF5CCE88A8AC}"/>
    <dgm:cxn modelId="{08358549-7D23-B24A-8FEE-5032BDB9737F}" srcId="{BD980E66-2A44-0F4E-BD57-5D6FED6BB660}" destId="{80A19D14-6908-1B44-999F-BC61895F2455}" srcOrd="1" destOrd="0" parTransId="{0127F725-FDEF-4440-9ABF-4E710CDBFE4A}" sibTransId="{3F150A27-CF8E-3A4B-AE74-5F02249F1BB4}"/>
    <dgm:cxn modelId="{1BF9155D-57FA-5244-B9C1-FB03D688D7F9}" type="presOf" srcId="{F7AB8227-913D-D749-ABE1-9450375F4097}" destId="{14FFD50D-6891-5B4F-B18C-25E2DADC53F5}" srcOrd="0" destOrd="0" presId="urn:microsoft.com/office/officeart/2005/8/layout/hierarchy1"/>
    <dgm:cxn modelId="{A068C46B-2CAA-C44E-836D-7392D5F2C490}" type="presOf" srcId="{83874C54-2E39-4B41-8ACF-22E5EBC5E6BE}" destId="{90DA9345-0D8B-3E4E-8F31-2D295EFA4B01}" srcOrd="0" destOrd="0" presId="urn:microsoft.com/office/officeart/2005/8/layout/hierarchy1"/>
    <dgm:cxn modelId="{3027697E-2D9E-1143-A4A5-711497636676}" type="presOf" srcId="{515C3C67-63AA-B94A-9D1E-756455F9BE61}" destId="{FB6DAB64-AE33-264A-BC4C-1350BB042C86}" srcOrd="0" destOrd="0" presId="urn:microsoft.com/office/officeart/2005/8/layout/hierarchy1"/>
    <dgm:cxn modelId="{B986F47E-981C-504A-91CA-40A037848B78}" type="presOf" srcId="{B2E6CAC5-490A-6046-BD9C-1EDB6FDCB813}" destId="{E527F103-6CB1-B74A-95B9-CE3770F75435}" srcOrd="0" destOrd="0" presId="urn:microsoft.com/office/officeart/2005/8/layout/hierarchy1"/>
    <dgm:cxn modelId="{4E42098E-C927-C94C-A521-23E434D29D2A}" type="presOf" srcId="{063C6F3D-A117-A144-AB9B-5DE75D37C338}" destId="{08F4278C-1F61-1C41-A02C-E3DE8E0EF62D}" srcOrd="0" destOrd="0" presId="urn:microsoft.com/office/officeart/2005/8/layout/hierarchy1"/>
    <dgm:cxn modelId="{9CC07C91-7876-7547-BDBB-E4F2DB27ACF9}" type="presOf" srcId="{EFAA11F2-C009-EC47-BE21-7CC985D899BC}" destId="{0C1F6D1B-B90B-0E4E-A392-34FCCB78151E}" srcOrd="0" destOrd="0" presId="urn:microsoft.com/office/officeart/2005/8/layout/hierarchy1"/>
    <dgm:cxn modelId="{9F5F63A2-DAA4-0B43-BDF7-BD1652FDB33F}" type="presOf" srcId="{0127F725-FDEF-4440-9ABF-4E710CDBFE4A}" destId="{53985528-2F95-9A4F-8B71-E01391CCE57C}" srcOrd="0" destOrd="0" presId="urn:microsoft.com/office/officeart/2005/8/layout/hierarchy1"/>
    <dgm:cxn modelId="{AD450EB4-200D-7041-96D7-E2488D9F1B77}" type="presOf" srcId="{2A915BD0-9E4C-FC4C-B3FB-6C125CBF108D}" destId="{C73B33E7-D5DB-8E43-8AC8-3E47AB6BB1D6}" srcOrd="0" destOrd="0" presId="urn:microsoft.com/office/officeart/2005/8/layout/hierarchy1"/>
    <dgm:cxn modelId="{D4E83EBB-D1A2-9D40-B99A-62BBF94393F8}" srcId="{80A19D14-6908-1B44-999F-BC61895F2455}" destId="{83874C54-2E39-4B41-8ACF-22E5EBC5E6BE}" srcOrd="0" destOrd="0" parTransId="{0E99A2C6-2DE0-DE4C-87F0-3D7B546E1FCB}" sibTransId="{C945B43F-2C15-FC47-8AC6-23AB3E3C9FD2}"/>
    <dgm:cxn modelId="{95F849D4-B554-E446-9FE2-64913ACEBA4D}" type="presOf" srcId="{78748B0B-E3A4-BF48-BCC1-FAD7E5911AAE}" destId="{18B6B865-68D7-B045-948D-8316233814C9}" srcOrd="0" destOrd="0" presId="urn:microsoft.com/office/officeart/2005/8/layout/hierarchy1"/>
    <dgm:cxn modelId="{D5A097E8-C312-AE43-8F5A-DA76D0E8678A}" type="presOf" srcId="{80A19D14-6908-1B44-999F-BC61895F2455}" destId="{5AB4FDF5-44C3-3B4A-8FFC-6F5392BF08A1}" srcOrd="0" destOrd="0" presId="urn:microsoft.com/office/officeart/2005/8/layout/hierarchy1"/>
    <dgm:cxn modelId="{D2631EEA-45CC-214E-B170-6BEEFA8DA6A6}" type="presOf" srcId="{0E99A2C6-2DE0-DE4C-87F0-3D7B546E1FCB}" destId="{1558F495-985C-DA4F-A7B0-1652018D6DC7}" srcOrd="0" destOrd="0" presId="urn:microsoft.com/office/officeart/2005/8/layout/hierarchy1"/>
    <dgm:cxn modelId="{02432EEC-FFC7-8D40-B5FC-4577E2062619}" srcId="{2A915BD0-9E4C-FC4C-B3FB-6C125CBF108D}" destId="{EFAA11F2-C009-EC47-BE21-7CC985D899BC}" srcOrd="1" destOrd="0" parTransId="{B2E6CAC5-490A-6046-BD9C-1EDB6FDCB813}" sibTransId="{162837C8-47BA-DD42-80E0-DEA3A1B47476}"/>
    <dgm:cxn modelId="{2C73D8F1-3101-7B41-9373-B59691B7EF6A}" type="presOf" srcId="{BD980E66-2A44-0F4E-BD57-5D6FED6BB660}" destId="{97048CD3-F52A-D646-B990-1DF91745E5C5}" srcOrd="0" destOrd="0" presId="urn:microsoft.com/office/officeart/2005/8/layout/hierarchy1"/>
    <dgm:cxn modelId="{726495FC-6149-DA45-BB8A-93072A89A8A8}" srcId="{2A915BD0-9E4C-FC4C-B3FB-6C125CBF108D}" destId="{F7AB8227-913D-D749-ABE1-9450375F4097}" srcOrd="0" destOrd="0" parTransId="{063C6F3D-A117-A144-AB9B-5DE75D37C338}" sibTransId="{2200B05A-E443-1E46-B599-3395692D1594}"/>
    <dgm:cxn modelId="{C78ED333-D17E-5C43-8141-DA5A6A0C51B5}" type="presParOf" srcId="{18B6B865-68D7-B045-948D-8316233814C9}" destId="{6F392BFA-0EC5-6C4E-88A2-13B428CE4451}" srcOrd="0" destOrd="0" presId="urn:microsoft.com/office/officeart/2005/8/layout/hierarchy1"/>
    <dgm:cxn modelId="{2EB031CF-1620-CA42-A387-971383C09129}" type="presParOf" srcId="{6F392BFA-0EC5-6C4E-88A2-13B428CE4451}" destId="{E79C9A87-C489-974D-BF56-5F7EDA381D0F}" srcOrd="0" destOrd="0" presId="urn:microsoft.com/office/officeart/2005/8/layout/hierarchy1"/>
    <dgm:cxn modelId="{7DF953B4-621B-5C45-B99F-9C2C3D56E324}" type="presParOf" srcId="{E79C9A87-C489-974D-BF56-5F7EDA381D0F}" destId="{1E36A8C7-A3B8-BD46-BAFA-29B2D15EC3C8}" srcOrd="0" destOrd="0" presId="urn:microsoft.com/office/officeart/2005/8/layout/hierarchy1"/>
    <dgm:cxn modelId="{85024FA8-9472-E443-B4D8-5951A17F3527}" type="presParOf" srcId="{E79C9A87-C489-974D-BF56-5F7EDA381D0F}" destId="{97048CD3-F52A-D646-B990-1DF91745E5C5}" srcOrd="1" destOrd="0" presId="urn:microsoft.com/office/officeart/2005/8/layout/hierarchy1"/>
    <dgm:cxn modelId="{3B8A011B-1A2A-CB41-B449-3F7F9D94F408}" type="presParOf" srcId="{6F392BFA-0EC5-6C4E-88A2-13B428CE4451}" destId="{8C0783E7-3C8E-B144-BD62-A44CB3186EF2}" srcOrd="1" destOrd="0" presId="urn:microsoft.com/office/officeart/2005/8/layout/hierarchy1"/>
    <dgm:cxn modelId="{2CD2800B-59E2-F142-90C6-599202C086BA}" type="presParOf" srcId="{8C0783E7-3C8E-B144-BD62-A44CB3186EF2}" destId="{FB6DAB64-AE33-264A-BC4C-1350BB042C86}" srcOrd="0" destOrd="0" presId="urn:microsoft.com/office/officeart/2005/8/layout/hierarchy1"/>
    <dgm:cxn modelId="{9CB01938-EB2A-5D4F-BECC-0C5DA95FD111}" type="presParOf" srcId="{8C0783E7-3C8E-B144-BD62-A44CB3186EF2}" destId="{49C7A3A2-2316-A448-BBD3-E10E27961500}" srcOrd="1" destOrd="0" presId="urn:microsoft.com/office/officeart/2005/8/layout/hierarchy1"/>
    <dgm:cxn modelId="{F9BBC624-BE81-0A4A-8BA1-BE9CFB094C0B}" type="presParOf" srcId="{49C7A3A2-2316-A448-BBD3-E10E27961500}" destId="{237D9D24-1BA5-834B-83CE-200657B0CEA3}" srcOrd="0" destOrd="0" presId="urn:microsoft.com/office/officeart/2005/8/layout/hierarchy1"/>
    <dgm:cxn modelId="{76A9EFBD-C677-5442-B15E-9837D094CCFA}" type="presParOf" srcId="{237D9D24-1BA5-834B-83CE-200657B0CEA3}" destId="{FD04C976-AA66-A34A-AB58-7DD3E21D0770}" srcOrd="0" destOrd="0" presId="urn:microsoft.com/office/officeart/2005/8/layout/hierarchy1"/>
    <dgm:cxn modelId="{6FED5D41-39EA-4C41-835D-9531B1FCE9E0}" type="presParOf" srcId="{237D9D24-1BA5-834B-83CE-200657B0CEA3}" destId="{C73B33E7-D5DB-8E43-8AC8-3E47AB6BB1D6}" srcOrd="1" destOrd="0" presId="urn:microsoft.com/office/officeart/2005/8/layout/hierarchy1"/>
    <dgm:cxn modelId="{4588B225-EFED-BE48-AFFA-9067CCDEDA44}" type="presParOf" srcId="{49C7A3A2-2316-A448-BBD3-E10E27961500}" destId="{CB9C86BD-259C-3F47-8C07-14B2A2241426}" srcOrd="1" destOrd="0" presId="urn:microsoft.com/office/officeart/2005/8/layout/hierarchy1"/>
    <dgm:cxn modelId="{EAF366D4-ECED-364E-A5BB-864E46ADD563}" type="presParOf" srcId="{CB9C86BD-259C-3F47-8C07-14B2A2241426}" destId="{08F4278C-1F61-1C41-A02C-E3DE8E0EF62D}" srcOrd="0" destOrd="0" presId="urn:microsoft.com/office/officeart/2005/8/layout/hierarchy1"/>
    <dgm:cxn modelId="{12FADBBC-588D-C14B-B45F-497F68C1EBD7}" type="presParOf" srcId="{CB9C86BD-259C-3F47-8C07-14B2A2241426}" destId="{E44D718B-6134-604E-B0E5-74BB71FC6D86}" srcOrd="1" destOrd="0" presId="urn:microsoft.com/office/officeart/2005/8/layout/hierarchy1"/>
    <dgm:cxn modelId="{52ABC007-3457-E541-A117-5AC4FC5CA776}" type="presParOf" srcId="{E44D718B-6134-604E-B0E5-74BB71FC6D86}" destId="{4E76775F-D44D-AD4C-A79D-2CB09CD2BC69}" srcOrd="0" destOrd="0" presId="urn:microsoft.com/office/officeart/2005/8/layout/hierarchy1"/>
    <dgm:cxn modelId="{C05CF363-2370-8949-AFE5-B61A3CA5C5ED}" type="presParOf" srcId="{4E76775F-D44D-AD4C-A79D-2CB09CD2BC69}" destId="{1BA57B6B-6816-DD44-A847-481FB050F788}" srcOrd="0" destOrd="0" presId="urn:microsoft.com/office/officeart/2005/8/layout/hierarchy1"/>
    <dgm:cxn modelId="{AEACF6F1-AD6A-E947-BE3F-3B30E12BE8D6}" type="presParOf" srcId="{4E76775F-D44D-AD4C-A79D-2CB09CD2BC69}" destId="{14FFD50D-6891-5B4F-B18C-25E2DADC53F5}" srcOrd="1" destOrd="0" presId="urn:microsoft.com/office/officeart/2005/8/layout/hierarchy1"/>
    <dgm:cxn modelId="{73F7D5EA-B505-5F45-8929-4EE034202B65}" type="presParOf" srcId="{E44D718B-6134-604E-B0E5-74BB71FC6D86}" destId="{83FF3EEB-B04C-6D4D-AB84-2609BC6D25D1}" srcOrd="1" destOrd="0" presId="urn:microsoft.com/office/officeart/2005/8/layout/hierarchy1"/>
    <dgm:cxn modelId="{BDE2281B-739F-5E4B-A13B-9E783A6C95AA}" type="presParOf" srcId="{CB9C86BD-259C-3F47-8C07-14B2A2241426}" destId="{E527F103-6CB1-B74A-95B9-CE3770F75435}" srcOrd="2" destOrd="0" presId="urn:microsoft.com/office/officeart/2005/8/layout/hierarchy1"/>
    <dgm:cxn modelId="{74AA1005-DC19-0744-BE25-7F28607D1D0E}" type="presParOf" srcId="{CB9C86BD-259C-3F47-8C07-14B2A2241426}" destId="{A5C4901D-95AC-0641-9CFC-10F054CC6E47}" srcOrd="3" destOrd="0" presId="urn:microsoft.com/office/officeart/2005/8/layout/hierarchy1"/>
    <dgm:cxn modelId="{054A7283-B347-6840-82AC-B36FCC5D8053}" type="presParOf" srcId="{A5C4901D-95AC-0641-9CFC-10F054CC6E47}" destId="{A2EDAE43-ACAC-384D-9B57-3C69AC30F3B5}" srcOrd="0" destOrd="0" presId="urn:microsoft.com/office/officeart/2005/8/layout/hierarchy1"/>
    <dgm:cxn modelId="{30F12C43-C38F-3742-9A9A-3F8E2F33E2A1}" type="presParOf" srcId="{A2EDAE43-ACAC-384D-9B57-3C69AC30F3B5}" destId="{20CF2C07-C25B-1646-805D-212F943850FC}" srcOrd="0" destOrd="0" presId="urn:microsoft.com/office/officeart/2005/8/layout/hierarchy1"/>
    <dgm:cxn modelId="{3077EF69-043D-6047-BFAD-D295AC878AFE}" type="presParOf" srcId="{A2EDAE43-ACAC-384D-9B57-3C69AC30F3B5}" destId="{0C1F6D1B-B90B-0E4E-A392-34FCCB78151E}" srcOrd="1" destOrd="0" presId="urn:microsoft.com/office/officeart/2005/8/layout/hierarchy1"/>
    <dgm:cxn modelId="{DA99657A-2768-884A-A18F-3747A607034A}" type="presParOf" srcId="{A5C4901D-95AC-0641-9CFC-10F054CC6E47}" destId="{E96D8542-E32C-0B47-8248-FC53F8300020}" srcOrd="1" destOrd="0" presId="urn:microsoft.com/office/officeart/2005/8/layout/hierarchy1"/>
    <dgm:cxn modelId="{3A0BFD0A-9992-EB4F-BCAD-8B376D87AF09}" type="presParOf" srcId="{8C0783E7-3C8E-B144-BD62-A44CB3186EF2}" destId="{53985528-2F95-9A4F-8B71-E01391CCE57C}" srcOrd="2" destOrd="0" presId="urn:microsoft.com/office/officeart/2005/8/layout/hierarchy1"/>
    <dgm:cxn modelId="{45FE176C-56CF-F24B-826C-F881BBC41908}" type="presParOf" srcId="{8C0783E7-3C8E-B144-BD62-A44CB3186EF2}" destId="{6CF1C024-E0CC-7848-A0BC-FC80AE8D69C6}" srcOrd="3" destOrd="0" presId="urn:microsoft.com/office/officeart/2005/8/layout/hierarchy1"/>
    <dgm:cxn modelId="{B32D425B-0AA4-0142-B46C-56C67E2D2F91}" type="presParOf" srcId="{6CF1C024-E0CC-7848-A0BC-FC80AE8D69C6}" destId="{990764BC-3418-F643-BB6B-AF8FBC525E36}" srcOrd="0" destOrd="0" presId="urn:microsoft.com/office/officeart/2005/8/layout/hierarchy1"/>
    <dgm:cxn modelId="{F90915BE-346C-8043-A0DC-F42744B0BAE6}" type="presParOf" srcId="{990764BC-3418-F643-BB6B-AF8FBC525E36}" destId="{BFC73B6F-AFF3-8E49-A0BA-CC4750B76B28}" srcOrd="0" destOrd="0" presId="urn:microsoft.com/office/officeart/2005/8/layout/hierarchy1"/>
    <dgm:cxn modelId="{0C249FC5-7BDE-5946-B526-132952FBF1BA}" type="presParOf" srcId="{990764BC-3418-F643-BB6B-AF8FBC525E36}" destId="{5AB4FDF5-44C3-3B4A-8FFC-6F5392BF08A1}" srcOrd="1" destOrd="0" presId="urn:microsoft.com/office/officeart/2005/8/layout/hierarchy1"/>
    <dgm:cxn modelId="{1ADEF3FA-957D-C943-AFBE-3EC389362F61}" type="presParOf" srcId="{6CF1C024-E0CC-7848-A0BC-FC80AE8D69C6}" destId="{769CEBD7-F88F-2845-8D36-024AF6358C97}" srcOrd="1" destOrd="0" presId="urn:microsoft.com/office/officeart/2005/8/layout/hierarchy1"/>
    <dgm:cxn modelId="{7B6FDCC7-5E8A-4F4E-B903-DCB72544C2A4}" type="presParOf" srcId="{769CEBD7-F88F-2845-8D36-024AF6358C97}" destId="{1558F495-985C-DA4F-A7B0-1652018D6DC7}" srcOrd="0" destOrd="0" presId="urn:microsoft.com/office/officeart/2005/8/layout/hierarchy1"/>
    <dgm:cxn modelId="{276DAE14-3195-1C41-8BF0-407C6C43181F}" type="presParOf" srcId="{769CEBD7-F88F-2845-8D36-024AF6358C97}" destId="{192C5068-A51D-0146-A400-36B3563ABBD8}" srcOrd="1" destOrd="0" presId="urn:microsoft.com/office/officeart/2005/8/layout/hierarchy1"/>
    <dgm:cxn modelId="{9EE46491-6113-8C46-92FB-339FB2B685E1}" type="presParOf" srcId="{192C5068-A51D-0146-A400-36B3563ABBD8}" destId="{D2D6B3D6-B16F-1D4B-BEB7-76D0C0CEEE69}" srcOrd="0" destOrd="0" presId="urn:microsoft.com/office/officeart/2005/8/layout/hierarchy1"/>
    <dgm:cxn modelId="{01B7B501-1792-6940-8DB4-2DC1D834DCC2}" type="presParOf" srcId="{D2D6B3D6-B16F-1D4B-BEB7-76D0C0CEEE69}" destId="{44CD8545-DB6F-A041-96E2-6509BD5BEFFE}" srcOrd="0" destOrd="0" presId="urn:microsoft.com/office/officeart/2005/8/layout/hierarchy1"/>
    <dgm:cxn modelId="{1A70BFAD-4ECB-2648-95E1-1645CA3F0E35}" type="presParOf" srcId="{D2D6B3D6-B16F-1D4B-BEB7-76D0C0CEEE69}" destId="{90DA9345-0D8B-3E4E-8F31-2D295EFA4B01}" srcOrd="1" destOrd="0" presId="urn:microsoft.com/office/officeart/2005/8/layout/hierarchy1"/>
    <dgm:cxn modelId="{156D64B8-F09A-DE40-9AF6-9C1B17C1D9B2}" type="presParOf" srcId="{192C5068-A51D-0146-A400-36B3563ABBD8}" destId="{2B8710B0-DB7D-BA4A-AED7-236A90804B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8F495-985C-DA4F-A7B0-1652018D6DC7}">
      <dsp:nvSpPr>
        <dsp:cNvPr id="0" name=""/>
        <dsp:cNvSpPr/>
      </dsp:nvSpPr>
      <dsp:spPr>
        <a:xfrm>
          <a:off x="7169121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85528-2F95-9A4F-8B71-E01391CCE57C}">
      <dsp:nvSpPr>
        <dsp:cNvPr id="0" name=""/>
        <dsp:cNvSpPr/>
      </dsp:nvSpPr>
      <dsp:spPr>
        <a:xfrm>
          <a:off x="5677166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537675" y="332464"/>
              </a:lnTo>
              <a:lnTo>
                <a:pt x="1537675" y="4878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7F103-6CB1-B74A-95B9-CE3770F75435}">
      <dsp:nvSpPr>
        <dsp:cNvPr id="0" name=""/>
        <dsp:cNvSpPr/>
      </dsp:nvSpPr>
      <dsp:spPr>
        <a:xfrm>
          <a:off x="4139490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4278C-1F61-1C41-A02C-E3DE8E0EF62D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DAB64-AE33-264A-BC4C-1350BB042C86}">
      <dsp:nvSpPr>
        <dsp:cNvPr id="0" name=""/>
        <dsp:cNvSpPr/>
      </dsp:nvSpPr>
      <dsp:spPr>
        <a:xfrm>
          <a:off x="4139490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1537675" y="0"/>
              </a:moveTo>
              <a:lnTo>
                <a:pt x="1537675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6A8C7-A3B8-BD46-BAFA-29B2D15EC3C8}">
      <dsp:nvSpPr>
        <dsp:cNvPr id="0" name=""/>
        <dsp:cNvSpPr/>
      </dsp:nvSpPr>
      <dsp:spPr>
        <a:xfrm>
          <a:off x="4838433" y="1489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048CD3-F52A-D646-B990-1DF91745E5C5}">
      <dsp:nvSpPr>
        <dsp:cNvPr id="0" name=""/>
        <dsp:cNvSpPr/>
      </dsp:nvSpPr>
      <dsp:spPr>
        <a:xfrm>
          <a:off x="5024818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Substantive Law</a:t>
          </a:r>
        </a:p>
      </dsp:txBody>
      <dsp:txXfrm>
        <a:off x="5056016" y="209752"/>
        <a:ext cx="1615068" cy="1002793"/>
      </dsp:txXfrm>
    </dsp:sp>
    <dsp:sp modelId="{FD04C976-AA66-A34A-AB58-7DD3E21D0770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3B33E7-D5DB-8E43-8AC8-3E47AB6BB1D6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Private(Civil) Law</a:t>
          </a:r>
        </a:p>
      </dsp:txBody>
      <dsp:txXfrm>
        <a:off x="3518341" y="1762804"/>
        <a:ext cx="1615068" cy="1002793"/>
      </dsp:txXfrm>
    </dsp:sp>
    <dsp:sp modelId="{1BA57B6B-6816-DD44-A847-481FB050F788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FFD50D-6891-5B4F-B18C-25E2DADC53F5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Tort Law	</a:t>
          </a:r>
        </a:p>
      </dsp:txBody>
      <dsp:txXfrm>
        <a:off x="2493224" y="3315857"/>
        <a:ext cx="1615068" cy="1002793"/>
      </dsp:txXfrm>
    </dsp:sp>
    <dsp:sp modelId="{20CF2C07-C25B-1646-805D-212F943850FC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1F6D1B-B90B-0E4E-A392-34FCCB78151E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Family Law</a:t>
          </a:r>
        </a:p>
      </dsp:txBody>
      <dsp:txXfrm>
        <a:off x="4543458" y="3315857"/>
        <a:ext cx="1615068" cy="1002793"/>
      </dsp:txXfrm>
    </dsp:sp>
    <dsp:sp modelId="{BFC73B6F-AFF3-8E49-A0BA-CC4750B76B28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B4FDF5-44C3-3B4A-8FFC-6F5392BF08A1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Public Law</a:t>
          </a:r>
        </a:p>
      </dsp:txBody>
      <dsp:txXfrm>
        <a:off x="6593692" y="1762804"/>
        <a:ext cx="1615068" cy="1002793"/>
      </dsp:txXfrm>
    </dsp:sp>
    <dsp:sp modelId="{44CD8545-DB6F-A041-96E2-6509BD5BEFFE}">
      <dsp:nvSpPr>
        <dsp:cNvPr id="0" name=""/>
        <dsp:cNvSpPr/>
      </dsp:nvSpPr>
      <dsp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DA9345-0D8B-3E4E-8F31-2D295EFA4B01}">
      <dsp:nvSpPr>
        <dsp:cNvPr id="0" name=""/>
        <dsp:cNvSpPr/>
      </dsp:nvSpPr>
      <dsp:spPr>
        <a:xfrm>
          <a:off x="656249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Criminal Law</a:t>
          </a:r>
        </a:p>
      </dsp:txBody>
      <dsp:txXfrm>
        <a:off x="6593692" y="3315857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2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6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8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6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2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9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1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2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6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1522-8F2D-3C4E-9D7D-99E801BB7430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45E1-6A6D-6448-B84A-5B094EE9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2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1+2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Why we have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 </a:t>
            </a:r>
          </a:p>
          <a:p>
            <a:pPr lvl="1"/>
            <a:r>
              <a:rPr lang="en-US" dirty="0"/>
              <a:t>a rule of conduct established by government, for the society to follow and obey</a:t>
            </a:r>
          </a:p>
          <a:p>
            <a:r>
              <a:rPr lang="en-US" dirty="0"/>
              <a:t>Why we have laws?</a:t>
            </a:r>
          </a:p>
          <a:p>
            <a:pPr lvl="1"/>
            <a:r>
              <a:rPr lang="en-US" dirty="0"/>
              <a:t>Eliminate conflicts and create a safer place (ex. Highway traffic laws)</a:t>
            </a:r>
          </a:p>
          <a:p>
            <a:pPr lvl="1"/>
            <a:r>
              <a:rPr lang="en-US" dirty="0"/>
              <a:t>Protect rights and freedoms (ex. Charter of Rights and Freedoms)</a:t>
            </a:r>
          </a:p>
          <a:p>
            <a:pPr lvl="1"/>
            <a:r>
              <a:rPr lang="en-US" dirty="0"/>
              <a:t>Protect people (ex. </a:t>
            </a:r>
            <a:r>
              <a:rPr lang="en-US" dirty="0" err="1"/>
              <a:t>Labour</a:t>
            </a:r>
            <a:r>
              <a:rPr lang="en-US" dirty="0"/>
              <a:t> laws)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Divisions of Law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786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741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</a:t>
            </a:r>
          </a:p>
          <a:p>
            <a:pPr lvl="1"/>
            <a:r>
              <a:rPr lang="en-US" dirty="0"/>
              <a:t>Criminal Law</a:t>
            </a:r>
          </a:p>
          <a:p>
            <a:pPr lvl="2"/>
            <a:r>
              <a:rPr lang="en-US" dirty="0"/>
              <a:t>Offences against society</a:t>
            </a:r>
          </a:p>
          <a:p>
            <a:pPr lvl="2"/>
            <a:r>
              <a:rPr lang="en-US" dirty="0"/>
              <a:t>Society is represented by the Crown, accused by lawyers</a:t>
            </a:r>
          </a:p>
          <a:p>
            <a:r>
              <a:rPr lang="en-US" dirty="0"/>
              <a:t>Private (Civil)</a:t>
            </a:r>
          </a:p>
          <a:p>
            <a:pPr lvl="1"/>
            <a:r>
              <a:rPr lang="en-US" dirty="0"/>
              <a:t>Tort </a:t>
            </a:r>
          </a:p>
          <a:p>
            <a:pPr lvl="2"/>
            <a:r>
              <a:rPr lang="en-US" dirty="0"/>
              <a:t>One person (business) against another person, business</a:t>
            </a:r>
          </a:p>
          <a:p>
            <a:pPr lvl="1"/>
            <a:r>
              <a:rPr lang="en-US" dirty="0"/>
              <a:t>Family</a:t>
            </a:r>
          </a:p>
          <a:p>
            <a:pPr lvl="2"/>
            <a:r>
              <a:rPr lang="en-US" dirty="0"/>
              <a:t>Relationships between individuals living together or between parents and children</a:t>
            </a:r>
          </a:p>
        </p:txBody>
      </p:sp>
    </p:spTree>
    <p:extLst>
      <p:ext uri="{BB962C8B-B14F-4D97-AF65-F5344CB8AC3E}">
        <p14:creationId xmlns:p14="http://schemas.microsoft.com/office/powerpoint/2010/main" val="201762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Development of Canadian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Law</a:t>
            </a:r>
          </a:p>
          <a:p>
            <a:pPr lvl="1"/>
            <a:r>
              <a:rPr lang="en-US" dirty="0"/>
              <a:t>Precedent</a:t>
            </a:r>
          </a:p>
          <a:p>
            <a:pPr lvl="2"/>
            <a:r>
              <a:rPr lang="en-US" dirty="0"/>
              <a:t>Something has been done (established) that can later be example or rule on how other things should be done</a:t>
            </a:r>
          </a:p>
          <a:p>
            <a:pPr lvl="1"/>
            <a:r>
              <a:rPr lang="en-US" dirty="0"/>
              <a:t>Common Law (Case Law)</a:t>
            </a:r>
          </a:p>
          <a:p>
            <a:pPr lvl="2"/>
            <a:r>
              <a:rPr lang="en-US" dirty="0"/>
              <a:t>Previous cases used in future cases</a:t>
            </a:r>
          </a:p>
          <a:p>
            <a:pPr lvl="1"/>
            <a:r>
              <a:rPr lang="en-US" dirty="0"/>
              <a:t>Rule of Law</a:t>
            </a:r>
          </a:p>
          <a:p>
            <a:pPr lvl="2"/>
            <a:r>
              <a:rPr lang="en-US" dirty="0" err="1"/>
              <a:t>Habeus</a:t>
            </a:r>
            <a:r>
              <a:rPr lang="en-US" dirty="0"/>
              <a:t> Corpus</a:t>
            </a:r>
          </a:p>
          <a:p>
            <a:pPr lvl="3"/>
            <a:r>
              <a:rPr lang="en-US" dirty="0"/>
              <a:t>Appear before the courts in a reasonable time</a:t>
            </a:r>
          </a:p>
          <a:p>
            <a:pPr lvl="1"/>
            <a:r>
              <a:rPr lang="en-US" dirty="0"/>
              <a:t>Statue Law</a:t>
            </a:r>
          </a:p>
          <a:p>
            <a:pPr lvl="2"/>
            <a:r>
              <a:rPr lang="en-US" dirty="0"/>
              <a:t>Laws passed by a government body</a:t>
            </a:r>
          </a:p>
        </p:txBody>
      </p:sp>
    </p:spTree>
    <p:extLst>
      <p:ext uri="{BB962C8B-B14F-4D97-AF65-F5344CB8AC3E}">
        <p14:creationId xmlns:p14="http://schemas.microsoft.com/office/powerpoint/2010/main" val="157497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Canadian Charter of Rights and Freedoms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Ultra Vires </a:t>
            </a:r>
            <a:r>
              <a:rPr lang="mr-IN" dirty="0"/>
              <a:t>–</a:t>
            </a:r>
            <a:r>
              <a:rPr lang="en-US" dirty="0"/>
              <a:t> outside the authority of the government (businesses)</a:t>
            </a:r>
          </a:p>
          <a:p>
            <a:r>
              <a:rPr lang="en-US" dirty="0"/>
              <a:t>Intra Vires </a:t>
            </a:r>
            <a:r>
              <a:rPr lang="mr-IN" dirty="0"/>
              <a:t>–</a:t>
            </a:r>
            <a:r>
              <a:rPr lang="en-US" dirty="0"/>
              <a:t> Inside the authority of the government (people)</a:t>
            </a:r>
          </a:p>
          <a:p>
            <a:r>
              <a:rPr lang="en-US" dirty="0"/>
              <a:t>Section 2 </a:t>
            </a:r>
            <a:r>
              <a:rPr lang="mr-IN" dirty="0"/>
              <a:t>–</a:t>
            </a:r>
            <a:r>
              <a:rPr lang="en-US" dirty="0"/>
              <a:t> Fundamental Freedoms</a:t>
            </a:r>
          </a:p>
          <a:p>
            <a:pPr lvl="1"/>
            <a:r>
              <a:rPr lang="en-US" dirty="0"/>
              <a:t>Freedom of Religion</a:t>
            </a:r>
          </a:p>
          <a:p>
            <a:pPr lvl="2"/>
            <a:r>
              <a:rPr lang="en-US" dirty="0"/>
              <a:t>Everyone is free to practice their own religion, without fear of attack</a:t>
            </a:r>
          </a:p>
          <a:p>
            <a:pPr lvl="1"/>
            <a:r>
              <a:rPr lang="en-US" dirty="0"/>
              <a:t>Freedom of Thought, Belief, Opinion, and Expression</a:t>
            </a:r>
          </a:p>
          <a:p>
            <a:pPr lvl="2"/>
            <a:r>
              <a:rPr lang="en-US" dirty="0"/>
              <a:t>Free speech and expressions, with a few exceptions such as hatred towards groups or illicit material </a:t>
            </a:r>
          </a:p>
          <a:p>
            <a:pPr lvl="2"/>
            <a:r>
              <a:rPr lang="en-US" dirty="0"/>
              <a:t>R. V. </a:t>
            </a:r>
            <a:r>
              <a:rPr lang="en-US" dirty="0" err="1"/>
              <a:t>Keegstra</a:t>
            </a:r>
            <a:r>
              <a:rPr lang="en-US" dirty="0"/>
              <a:t> (pg.51)</a:t>
            </a:r>
          </a:p>
          <a:p>
            <a:pPr lvl="1"/>
            <a:r>
              <a:rPr lang="en-US" dirty="0"/>
              <a:t>Freedom of Peaceful Assembly and Association</a:t>
            </a:r>
          </a:p>
          <a:p>
            <a:pPr lvl="2"/>
            <a:r>
              <a:rPr lang="en-US" dirty="0"/>
              <a:t>Protesting or striking (public demonstrations)</a:t>
            </a:r>
          </a:p>
        </p:txBody>
      </p:sp>
    </p:spTree>
    <p:extLst>
      <p:ext uri="{BB962C8B-B14F-4D97-AF65-F5344CB8AC3E}">
        <p14:creationId xmlns:p14="http://schemas.microsoft.com/office/powerpoint/2010/main" val="92984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Sections 3 </a:t>
            </a:r>
            <a:r>
              <a:rPr lang="mr-IN" dirty="0"/>
              <a:t>–</a:t>
            </a:r>
            <a:r>
              <a:rPr lang="en-US" dirty="0"/>
              <a:t> 5 </a:t>
            </a:r>
            <a:r>
              <a:rPr lang="mr-IN" dirty="0"/>
              <a:t>–</a:t>
            </a:r>
            <a:r>
              <a:rPr lang="en-US" dirty="0"/>
              <a:t> Democratic Rights</a:t>
            </a:r>
          </a:p>
          <a:p>
            <a:pPr lvl="1"/>
            <a:r>
              <a:rPr lang="en-US" dirty="0"/>
              <a:t>Right to vote, maximum time between elections, and meeting of parliament</a:t>
            </a:r>
          </a:p>
          <a:p>
            <a:r>
              <a:rPr lang="en-US" dirty="0"/>
              <a:t>Section 6 </a:t>
            </a:r>
            <a:r>
              <a:rPr lang="mr-IN" dirty="0"/>
              <a:t>–</a:t>
            </a:r>
            <a:r>
              <a:rPr lang="en-US" dirty="0"/>
              <a:t> Mobility Rights</a:t>
            </a:r>
          </a:p>
          <a:p>
            <a:pPr lvl="1"/>
            <a:r>
              <a:rPr lang="en-US" dirty="0"/>
              <a:t>Right to enter or leave Canada</a:t>
            </a:r>
          </a:p>
          <a:p>
            <a:r>
              <a:rPr lang="en-US" dirty="0"/>
              <a:t>Section 7 </a:t>
            </a:r>
            <a:r>
              <a:rPr lang="mr-IN" dirty="0"/>
              <a:t>–</a:t>
            </a:r>
            <a:r>
              <a:rPr lang="en-US" dirty="0"/>
              <a:t> 14 </a:t>
            </a:r>
            <a:r>
              <a:rPr lang="mr-IN" dirty="0"/>
              <a:t>–</a:t>
            </a:r>
            <a:r>
              <a:rPr lang="en-US" dirty="0"/>
              <a:t> Legal Rights</a:t>
            </a:r>
          </a:p>
          <a:p>
            <a:pPr lvl="1"/>
            <a:r>
              <a:rPr lang="en-US" dirty="0" err="1"/>
              <a:t>Seach</a:t>
            </a:r>
            <a:r>
              <a:rPr lang="en-US" dirty="0"/>
              <a:t> and seizure, arrest, detention, imprisonment, treatment, etc.</a:t>
            </a:r>
          </a:p>
          <a:p>
            <a:r>
              <a:rPr lang="en-US" dirty="0"/>
              <a:t>Section 15 </a:t>
            </a:r>
            <a:r>
              <a:rPr lang="mr-IN" dirty="0"/>
              <a:t>–</a:t>
            </a:r>
            <a:r>
              <a:rPr lang="en-US" dirty="0"/>
              <a:t> Equality Right</a:t>
            </a:r>
          </a:p>
          <a:p>
            <a:pPr lvl="1"/>
            <a:r>
              <a:rPr lang="en-US" dirty="0"/>
              <a:t>Everyone is equal and has right to equal protection </a:t>
            </a:r>
          </a:p>
        </p:txBody>
      </p:sp>
    </p:spTree>
    <p:extLst>
      <p:ext uri="{BB962C8B-B14F-4D97-AF65-F5344CB8AC3E}">
        <p14:creationId xmlns:p14="http://schemas.microsoft.com/office/powerpoint/2010/main" val="154911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1 </a:t>
            </a:r>
            <a:r>
              <a:rPr lang="mr-IN" dirty="0"/>
              <a:t>–</a:t>
            </a:r>
            <a:r>
              <a:rPr lang="en-US" dirty="0"/>
              <a:t> Reasonable Limits Clause</a:t>
            </a:r>
          </a:p>
          <a:p>
            <a:pPr lvl="1"/>
            <a:r>
              <a:rPr lang="en-US" dirty="0"/>
              <a:t>Can infringe on an individuals rights if it is for the betterment of society </a:t>
            </a:r>
          </a:p>
          <a:p>
            <a:r>
              <a:rPr lang="en-US" dirty="0"/>
              <a:t>Notwithstanding Clause</a:t>
            </a:r>
          </a:p>
          <a:p>
            <a:pPr lvl="1"/>
            <a:r>
              <a:rPr lang="en-US" dirty="0"/>
              <a:t>Allows the government to enact legislation that violates sections 2 and sections 7-15 of the Charter.</a:t>
            </a:r>
          </a:p>
          <a:p>
            <a:pPr lvl="1"/>
            <a:r>
              <a:rPr lang="en-US" dirty="0"/>
              <a:t>The government simply states they are enacting the Notwithstanding clause</a:t>
            </a:r>
          </a:p>
          <a:p>
            <a:pPr lvl="1"/>
            <a:r>
              <a:rPr lang="en-US" dirty="0"/>
              <a:t>Can be in effect for up to 5 years, but then can be reenacted </a:t>
            </a:r>
          </a:p>
        </p:txBody>
      </p:sp>
    </p:spTree>
    <p:extLst>
      <p:ext uri="{BB962C8B-B14F-4D97-AF65-F5344CB8AC3E}">
        <p14:creationId xmlns:p14="http://schemas.microsoft.com/office/powerpoint/2010/main" val="12926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Prejudice</a:t>
            </a:r>
          </a:p>
          <a:p>
            <a:pPr lvl="1"/>
            <a:r>
              <a:rPr lang="en-US" dirty="0"/>
              <a:t>Making a judgement about a person who belongs to a certain group. A pre-judgement on the fact that the person belongs to a certain group</a:t>
            </a:r>
          </a:p>
          <a:p>
            <a:r>
              <a:rPr lang="en-US" dirty="0"/>
              <a:t>Stereotyping</a:t>
            </a:r>
          </a:p>
          <a:p>
            <a:pPr lvl="1"/>
            <a:r>
              <a:rPr lang="en-US" dirty="0"/>
              <a:t>Judging one member of a group and applying that judgement to the entire group</a:t>
            </a:r>
          </a:p>
          <a:p>
            <a:r>
              <a:rPr lang="en-US" dirty="0"/>
              <a:t>Discrimination</a:t>
            </a:r>
          </a:p>
          <a:p>
            <a:pPr lvl="1"/>
            <a:r>
              <a:rPr lang="en-US" dirty="0"/>
              <a:t>Intentional discrimination</a:t>
            </a:r>
          </a:p>
          <a:p>
            <a:pPr lvl="2"/>
            <a:r>
              <a:rPr lang="en-US" dirty="0"/>
              <a:t>Knowingly discriminates against someone</a:t>
            </a:r>
          </a:p>
          <a:p>
            <a:pPr lvl="1"/>
            <a:r>
              <a:rPr lang="en-US" dirty="0"/>
              <a:t>Unintentional discrimination</a:t>
            </a:r>
          </a:p>
          <a:p>
            <a:pPr lvl="2"/>
            <a:r>
              <a:rPr lang="en-US" dirty="0"/>
              <a:t>Treat others unfairly, but unaware of their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476</Words>
  <Application>Microsoft Macintosh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Office Theme</vt:lpstr>
      <vt:lpstr>Chapter 1+2</vt:lpstr>
      <vt:lpstr>Why we have Law</vt:lpstr>
      <vt:lpstr>Divisions of Law</vt:lpstr>
      <vt:lpstr>PowerPoint Presentation</vt:lpstr>
      <vt:lpstr>Development of Canadian Law</vt:lpstr>
      <vt:lpstr>Canadian Charter of Rights and Freedoms</vt:lpstr>
      <vt:lpstr>PowerPoint Presentation</vt:lpstr>
      <vt:lpstr>PowerPoint Presentation</vt:lpstr>
      <vt:lpstr>Human Rights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1+2</dc:title>
  <dc:creator>Microsoft Office User</dc:creator>
  <cp:lastModifiedBy>Andrew Jansen</cp:lastModifiedBy>
  <cp:revision>14</cp:revision>
  <dcterms:created xsi:type="dcterms:W3CDTF">2018-01-17T13:29:33Z</dcterms:created>
  <dcterms:modified xsi:type="dcterms:W3CDTF">2018-08-23T17:54:20Z</dcterms:modified>
</cp:coreProperties>
</file>