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231"/>
  </p:normalViewPr>
  <p:slideViewPr>
    <p:cSldViewPr snapToGrid="0" snapToObjects="1">
      <p:cViewPr varScale="1">
        <p:scale>
          <a:sx n="79" d="100"/>
          <a:sy n="79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4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2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5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BF05-5AA5-4F4F-B105-A71ACB611482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BE1D-4277-E142-B860-2A07BB258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7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Requirements for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Capacity </a:t>
            </a:r>
            <a:r>
              <a:rPr lang="mr-IN" dirty="0"/>
              <a:t>–</a:t>
            </a:r>
            <a:r>
              <a:rPr lang="en-US" dirty="0"/>
              <a:t> mental and legal ability to marry</a:t>
            </a:r>
          </a:p>
          <a:p>
            <a:r>
              <a:rPr lang="en-US" dirty="0"/>
              <a:t>Minimum age </a:t>
            </a:r>
          </a:p>
          <a:p>
            <a:pPr lvl="1"/>
            <a:r>
              <a:rPr lang="en-US" dirty="0"/>
              <a:t>18 or 19 </a:t>
            </a:r>
            <a:r>
              <a:rPr lang="mr-IN" dirty="0"/>
              <a:t>–</a:t>
            </a:r>
            <a:r>
              <a:rPr lang="en-US" dirty="0"/>
              <a:t> 16 with parent consent, except Quebec</a:t>
            </a:r>
          </a:p>
          <a:p>
            <a:r>
              <a:rPr lang="en-US" dirty="0"/>
              <a:t>Must </a:t>
            </a:r>
            <a:r>
              <a:rPr lang="en-US" u="sng" dirty="0"/>
              <a:t>NOT</a:t>
            </a:r>
            <a:r>
              <a:rPr lang="en-US" dirty="0"/>
              <a:t> be closely related</a:t>
            </a:r>
          </a:p>
          <a:p>
            <a:r>
              <a:rPr lang="en-US" dirty="0"/>
              <a:t>Genuine Consent</a:t>
            </a:r>
          </a:p>
          <a:p>
            <a:pPr lvl="1"/>
            <a:r>
              <a:rPr lang="en-US" dirty="0"/>
              <a:t>Mistake</a:t>
            </a:r>
          </a:p>
          <a:p>
            <a:pPr lvl="2"/>
            <a:r>
              <a:rPr lang="en-US" dirty="0"/>
              <a:t>Mistaken identity or nature of ceremony </a:t>
            </a:r>
          </a:p>
          <a:p>
            <a:pPr lvl="1"/>
            <a:r>
              <a:rPr lang="en-US" dirty="0"/>
              <a:t>Duress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Monogamy and Bigamy</a:t>
            </a:r>
          </a:p>
        </p:txBody>
      </p:sp>
    </p:spTree>
    <p:extLst>
      <p:ext uri="{BB962C8B-B14F-4D97-AF65-F5344CB8AC3E}">
        <p14:creationId xmlns:p14="http://schemas.microsoft.com/office/powerpoint/2010/main" val="29031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Prior Marriages</a:t>
            </a:r>
          </a:p>
          <a:p>
            <a:r>
              <a:rPr lang="en-US" dirty="0"/>
              <a:t>Sexual Capacity</a:t>
            </a:r>
          </a:p>
          <a:p>
            <a:pPr lvl="1"/>
            <a:r>
              <a:rPr lang="en-US" dirty="0"/>
              <a:t>Consummation</a:t>
            </a:r>
          </a:p>
          <a:p>
            <a:endParaRPr lang="en-US" dirty="0"/>
          </a:p>
          <a:p>
            <a:r>
              <a:rPr lang="en-US" dirty="0"/>
              <a:t>Formal requirements of marriage</a:t>
            </a:r>
          </a:p>
          <a:p>
            <a:pPr lvl="1"/>
            <a:r>
              <a:rPr lang="en-US" dirty="0"/>
              <a:t>Marriage </a:t>
            </a:r>
            <a:r>
              <a:rPr lang="en-US" dirty="0" err="1"/>
              <a:t>Licence</a:t>
            </a:r>
            <a:endParaRPr lang="en-US" dirty="0"/>
          </a:p>
          <a:p>
            <a:pPr lvl="1"/>
            <a:r>
              <a:rPr lang="en-US" dirty="0"/>
              <a:t>Marriage Ceremony</a:t>
            </a:r>
          </a:p>
          <a:p>
            <a:pPr lvl="1"/>
            <a:r>
              <a:rPr lang="en-US" dirty="0"/>
              <a:t>Age Requirement</a:t>
            </a:r>
          </a:p>
          <a:p>
            <a:r>
              <a:rPr lang="en-US" dirty="0"/>
              <a:t>Name change/Same sex marriages</a:t>
            </a:r>
          </a:p>
        </p:txBody>
      </p:sp>
    </p:spTree>
    <p:extLst>
      <p:ext uri="{BB962C8B-B14F-4D97-AF65-F5344CB8AC3E}">
        <p14:creationId xmlns:p14="http://schemas.microsoft.com/office/powerpoint/2010/main" val="74140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Ending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Annulment</a:t>
            </a:r>
          </a:p>
          <a:p>
            <a:pPr lvl="1"/>
            <a:r>
              <a:rPr lang="en-US" dirty="0"/>
              <a:t>Decree of nullity</a:t>
            </a:r>
          </a:p>
          <a:p>
            <a:r>
              <a:rPr lang="en-US" dirty="0"/>
              <a:t>Separation</a:t>
            </a:r>
          </a:p>
          <a:p>
            <a:pPr lvl="1"/>
            <a:r>
              <a:rPr lang="en-US" dirty="0"/>
              <a:t>Intermediate step between marriage and divorce</a:t>
            </a:r>
          </a:p>
          <a:p>
            <a:r>
              <a:rPr lang="en-US" dirty="0"/>
              <a:t>Divorce</a:t>
            </a:r>
          </a:p>
          <a:p>
            <a:pPr lvl="1"/>
            <a:r>
              <a:rPr lang="en-US" dirty="0"/>
              <a:t>Petition for divorce</a:t>
            </a:r>
          </a:p>
          <a:p>
            <a:pPr lvl="1"/>
            <a:r>
              <a:rPr lang="en-US" dirty="0"/>
              <a:t>Petitioner </a:t>
            </a:r>
            <a:r>
              <a:rPr lang="mr-IN" dirty="0"/>
              <a:t>–</a:t>
            </a:r>
            <a:r>
              <a:rPr lang="en-US" dirty="0"/>
              <a:t> spouse seeking divorce</a:t>
            </a:r>
          </a:p>
          <a:p>
            <a:pPr lvl="1"/>
            <a:r>
              <a:rPr lang="en-US" dirty="0"/>
              <a:t>Respondent </a:t>
            </a:r>
            <a:r>
              <a:rPr lang="mr-IN" dirty="0"/>
              <a:t>–</a:t>
            </a:r>
            <a:r>
              <a:rPr lang="en-US" dirty="0"/>
              <a:t> spouse being sued for divorce</a:t>
            </a:r>
          </a:p>
          <a:p>
            <a:pPr lvl="1"/>
            <a:r>
              <a:rPr lang="en-US" dirty="0"/>
              <a:t>Co-respondent </a:t>
            </a:r>
            <a:r>
              <a:rPr lang="mr-IN" dirty="0"/>
              <a:t>–</a:t>
            </a:r>
            <a:r>
              <a:rPr lang="en-US" dirty="0"/>
              <a:t> may have committed adultery with the respondent</a:t>
            </a:r>
          </a:p>
        </p:txBody>
      </p:sp>
    </p:spTree>
    <p:extLst>
      <p:ext uri="{BB962C8B-B14F-4D97-AF65-F5344CB8AC3E}">
        <p14:creationId xmlns:p14="http://schemas.microsoft.com/office/powerpoint/2010/main" val="107499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Separation leading to divorce</a:t>
            </a:r>
          </a:p>
          <a:p>
            <a:pPr lvl="1"/>
            <a:r>
              <a:rPr lang="en-US" dirty="0"/>
              <a:t>Must be separated 1 year before filing for divorce</a:t>
            </a:r>
          </a:p>
          <a:p>
            <a:r>
              <a:rPr lang="en-US" dirty="0"/>
              <a:t>Adultery</a:t>
            </a:r>
          </a:p>
          <a:p>
            <a:pPr lvl="1"/>
            <a:r>
              <a:rPr lang="en-US" dirty="0"/>
              <a:t>Sexual intercourse with another person outside the marriage</a:t>
            </a:r>
          </a:p>
          <a:p>
            <a:r>
              <a:rPr lang="en-US" dirty="0"/>
              <a:t>Cruelty</a:t>
            </a:r>
          </a:p>
          <a:p>
            <a:pPr lvl="1"/>
            <a:r>
              <a:rPr lang="en-US" dirty="0"/>
              <a:t>Mental or physical cruelty</a:t>
            </a:r>
          </a:p>
          <a:p>
            <a:pPr lvl="1"/>
            <a:r>
              <a:rPr lang="en-US" dirty="0"/>
              <a:t>Photographs, witness testimony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Contested and Uncontested Divorces</a:t>
            </a:r>
          </a:p>
          <a:p>
            <a:pPr lvl="1"/>
            <a:r>
              <a:rPr lang="en-US" dirty="0"/>
              <a:t>Uncontested divorce </a:t>
            </a:r>
            <a:r>
              <a:rPr lang="mr-IN" dirty="0"/>
              <a:t>–</a:t>
            </a:r>
            <a:r>
              <a:rPr lang="en-US" dirty="0"/>
              <a:t> agree on terms of divorce (children, support, etc.)</a:t>
            </a:r>
          </a:p>
          <a:p>
            <a:pPr lvl="1"/>
            <a:r>
              <a:rPr lang="en-US" dirty="0"/>
              <a:t>Contested divorce </a:t>
            </a:r>
            <a:r>
              <a:rPr lang="mr-IN" dirty="0"/>
              <a:t>–</a:t>
            </a:r>
            <a:r>
              <a:rPr lang="en-US" dirty="0"/>
              <a:t> can’t agree on terms, will delay, not stop divorce</a:t>
            </a:r>
          </a:p>
          <a:p>
            <a:r>
              <a:rPr lang="en-US" dirty="0"/>
              <a:t>Children and Divorce</a:t>
            </a:r>
          </a:p>
          <a:p>
            <a:pPr lvl="1"/>
            <a:r>
              <a:rPr lang="en-US" dirty="0"/>
              <a:t>Parenting plans</a:t>
            </a:r>
          </a:p>
        </p:txBody>
      </p:sp>
    </p:spTree>
    <p:extLst>
      <p:ext uri="{BB962C8B-B14F-4D97-AF65-F5344CB8AC3E}">
        <p14:creationId xmlns:p14="http://schemas.microsoft.com/office/powerpoint/2010/main" val="180239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173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Mangal</vt:lpstr>
      <vt:lpstr>Office Theme</vt:lpstr>
      <vt:lpstr>Chapter 13</vt:lpstr>
      <vt:lpstr>Requirements for Marriage</vt:lpstr>
      <vt:lpstr>PowerPoint Presentation</vt:lpstr>
      <vt:lpstr>Ending Marriage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Microsoft Office User</dc:creator>
  <cp:lastModifiedBy>Microsoft Office User</cp:lastModifiedBy>
  <cp:revision>5</cp:revision>
  <dcterms:created xsi:type="dcterms:W3CDTF">2017-12-11T15:47:01Z</dcterms:created>
  <dcterms:modified xsi:type="dcterms:W3CDTF">2018-05-01T14:53:42Z</dcterms:modified>
</cp:coreProperties>
</file>